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2016/3/8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2016/3/8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2016/3/8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2016/3/8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2016/3/8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2016/3/8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2016/3/8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800" dirty="0">
                <a:latin typeface="FangSong" panose="02010609060101010101" pitchFamily="49" charset="-122"/>
                <a:ea typeface="FangSong" panose="02010609060101010101" pitchFamily="49" charset="-122"/>
              </a:rPr>
              <a:t>西松七</a:t>
            </a:r>
            <a:r>
              <a:rPr lang="zh-TW" altLang="en-US" sz="4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景 </a:t>
            </a:r>
            <a:r>
              <a:rPr lang="en-US" altLang="zh-TW" sz="4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× </a:t>
            </a:r>
            <a:r>
              <a:rPr lang="zh-TW" altLang="zh-TW" sz="4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藝術</a:t>
            </a:r>
            <a:r>
              <a:rPr lang="zh-TW" altLang="zh-TW" sz="4800" dirty="0">
                <a:latin typeface="FangSong" panose="02010609060101010101" pitchFamily="49" charset="-122"/>
                <a:ea typeface="FangSong" panose="02010609060101010101" pitchFamily="49" charset="-122"/>
              </a:rPr>
              <a:t>與</a:t>
            </a:r>
            <a:r>
              <a:rPr lang="zh-TW" altLang="zh-TW" sz="4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人文領域</a:t>
            </a:r>
            <a:endParaRPr lang="zh-TW" altLang="en-US" sz="4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6912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764704"/>
            <a:ext cx="6264696" cy="5356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26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88558"/>
            <a:ext cx="5040559" cy="6087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674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視 覺</a:t>
            </a:r>
            <a:endParaRPr lang="zh-TW" altLang="en-US" sz="4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118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吉 祥 物</a:t>
            </a:r>
            <a:endParaRPr lang="zh-TW" altLang="en-US" sz="4800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8526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6334472" cy="5616624"/>
          </a:xfrm>
        </p:spPr>
        <p:txBody>
          <a:bodyPr>
            <a:normAutofit/>
          </a:bodyPr>
          <a:lstStyle/>
          <a:p>
            <a:pPr algn="r"/>
            <a:r>
              <a:rPr lang="zh-TW" altLang="zh-TW" sz="6600" dirty="0">
                <a:solidFill>
                  <a:srgbClr val="FFFFCC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西松七</a:t>
            </a:r>
            <a:r>
              <a:rPr lang="zh-TW" altLang="zh-TW" sz="6600" dirty="0" smtClean="0">
                <a:solidFill>
                  <a:srgbClr val="FFFFCC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景</a:t>
            </a:r>
            <a:r>
              <a:rPr lang="zh-TW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→觀察</a:t>
            </a:r>
            <a:r>
              <a:rPr lang="en-US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/>
            </a:r>
            <a:br>
              <a:rPr lang="en-US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</a:br>
            <a:r>
              <a:rPr lang="zh-TW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→描述</a:t>
            </a:r>
            <a:r>
              <a:rPr lang="en-US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/>
            </a:r>
            <a:br>
              <a:rPr lang="en-US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</a:br>
            <a:r>
              <a:rPr lang="zh-TW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→思考</a:t>
            </a:r>
            <a:r>
              <a:rPr lang="en-US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/>
            </a:r>
            <a:br>
              <a:rPr lang="en-US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</a:br>
            <a:r>
              <a:rPr lang="zh-TW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→討論</a:t>
            </a:r>
            <a:r>
              <a:rPr lang="en-US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/>
            </a:r>
            <a:br>
              <a:rPr lang="en-US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</a:br>
            <a:r>
              <a:rPr lang="zh-TW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→分析</a:t>
            </a:r>
            <a:r>
              <a:rPr lang="en-US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/>
            </a:r>
            <a:br>
              <a:rPr lang="en-US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</a:br>
            <a:r>
              <a:rPr lang="zh-TW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→</a:t>
            </a:r>
            <a:r>
              <a:rPr lang="zh-TW" altLang="zh-TW" dirty="0">
                <a:latin typeface="FangSong" panose="02010609060101010101" pitchFamily="49" charset="-122"/>
                <a:ea typeface="FangSong" panose="02010609060101010101" pitchFamily="49" charset="-122"/>
              </a:rPr>
              <a:t>創作</a:t>
            </a:r>
          </a:p>
        </p:txBody>
      </p:sp>
    </p:spTree>
    <p:extLst>
      <p:ext uri="{BB962C8B-B14F-4D97-AF65-F5344CB8AC3E}">
        <p14:creationId xmlns:p14="http://schemas.microsoft.com/office/powerpoint/2010/main" val="44312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環境 </a:t>
            </a:r>
            <a:r>
              <a:rPr lang="en-US" altLang="zh-TW" sz="4800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– </a:t>
            </a:r>
            <a:r>
              <a:rPr lang="zh-TW" altLang="en-US" sz="4800" b="1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人</a:t>
            </a:r>
            <a:endParaRPr lang="zh-TW" altLang="en-US" sz="4800" b="1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0656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764705"/>
            <a:ext cx="7920880" cy="4968552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對西松七景進行</a:t>
            </a:r>
            <a:r>
              <a:rPr lang="en-US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/>
            </a:r>
            <a:br>
              <a:rPr lang="en-US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</a:br>
            <a:r>
              <a:rPr lang="zh-TW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觀察</a:t>
            </a:r>
            <a:r>
              <a:rPr lang="en-US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‧</a:t>
            </a:r>
            <a:r>
              <a:rPr lang="zh-TW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寫生</a:t>
            </a:r>
            <a:endParaRPr lang="zh-TW" altLang="en-US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3727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43608" y="764705"/>
            <a:ext cx="7488832" cy="4968552"/>
          </a:xfrm>
        </p:spPr>
        <p:txBody>
          <a:bodyPr>
            <a:normAutofit/>
          </a:bodyPr>
          <a:lstStyle/>
          <a:p>
            <a:pPr algn="l"/>
            <a:r>
              <a:rPr lang="zh-TW" altLang="zh-TW" dirty="0">
                <a:latin typeface="FangSong" panose="02010609060101010101" pitchFamily="49" charset="-122"/>
                <a:ea typeface="FangSong" panose="02010609060101010101" pitchFamily="49" charset="-122"/>
              </a:rPr>
              <a:t>描述七景的特色</a:t>
            </a:r>
            <a:r>
              <a:rPr lang="zh-TW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，</a:t>
            </a:r>
            <a:r>
              <a:rPr lang="en-US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/>
            </a:r>
            <a:br>
              <a:rPr lang="en-US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</a:br>
            <a:r>
              <a:rPr lang="zh-TW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強化</a:t>
            </a:r>
            <a:r>
              <a:rPr lang="zh-TW" altLang="zh-TW" dirty="0">
                <a:latin typeface="FangSong" panose="02010609060101010101" pitchFamily="49" charset="-122"/>
                <a:ea typeface="FangSong" panose="02010609060101010101" pitchFamily="49" charset="-122"/>
              </a:rPr>
              <a:t>學生對於七景的形象</a:t>
            </a:r>
            <a:r>
              <a:rPr lang="zh-TW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，</a:t>
            </a:r>
            <a:r>
              <a:rPr lang="en-US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/>
            </a:r>
            <a:br>
              <a:rPr lang="en-US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</a:br>
            <a:r>
              <a:rPr lang="zh-TW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並</a:t>
            </a:r>
            <a:r>
              <a:rPr lang="zh-TW" altLang="zh-TW" dirty="0">
                <a:latin typeface="FangSong" panose="02010609060101010101" pitchFamily="49" charset="-122"/>
                <a:ea typeface="FangSong" panose="02010609060101010101" pitchFamily="49" charset="-122"/>
              </a:rPr>
              <a:t>初步</a:t>
            </a:r>
            <a:r>
              <a:rPr lang="zh-TW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形成</a:t>
            </a:r>
            <a:r>
              <a:rPr lang="en-US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/>
            </a:r>
            <a:br>
              <a:rPr lang="en-US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</a:br>
            <a:r>
              <a:rPr lang="zh-TW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「</a:t>
            </a:r>
            <a:r>
              <a:rPr lang="zh-TW" altLang="zh-TW" dirty="0">
                <a:latin typeface="FangSong" panose="02010609060101010101" pitchFamily="49" charset="-122"/>
                <a:ea typeface="FangSong" panose="02010609060101010101" pitchFamily="49" charset="-122"/>
              </a:rPr>
              <a:t>吉祥物」的視覺概念</a:t>
            </a:r>
            <a:endParaRPr lang="zh-TW" altLang="en-US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6697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764705"/>
            <a:ext cx="7848872" cy="4968552"/>
          </a:xfrm>
        </p:spPr>
        <p:txBody>
          <a:bodyPr>
            <a:normAutofit/>
          </a:bodyPr>
          <a:lstStyle/>
          <a:p>
            <a:pPr algn="l"/>
            <a:r>
              <a:rPr lang="zh-TW" altLang="zh-TW" dirty="0">
                <a:latin typeface="FangSong" panose="02010609060101010101" pitchFamily="49" charset="-122"/>
                <a:ea typeface="FangSong" panose="02010609060101010101" pitchFamily="49" charset="-122"/>
              </a:rPr>
              <a:t>設計出各景「吉祥物」之形象</a:t>
            </a:r>
            <a:endParaRPr lang="zh-TW" altLang="en-US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484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764705"/>
            <a:ext cx="7920880" cy="4968552"/>
          </a:xfrm>
        </p:spPr>
        <p:txBody>
          <a:bodyPr>
            <a:normAutofit/>
          </a:bodyPr>
          <a:lstStyle/>
          <a:p>
            <a:r>
              <a:rPr lang="zh-TW" altLang="zh-TW" dirty="0" smtClean="0">
                <a:latin typeface="FangSong" panose="02010609060101010101" pitchFamily="49" charset="-122"/>
                <a:ea typeface="FangSong" panose="02010609060101010101" pitchFamily="49" charset="-122"/>
              </a:rPr>
              <a:t>平面</a:t>
            </a:r>
            <a:r>
              <a:rPr lang="zh-TW" altLang="zh-TW" dirty="0">
                <a:latin typeface="FangSong" panose="02010609060101010101" pitchFamily="49" charset="-122"/>
                <a:ea typeface="FangSong" panose="02010609060101010101" pitchFamily="49" charset="-122"/>
              </a:rPr>
              <a:t>設計立體化</a:t>
            </a:r>
            <a:endParaRPr lang="zh-TW" altLang="en-US" dirty="0">
              <a:latin typeface="FangSong" panose="02010609060101010101" pitchFamily="49" charset="-122"/>
              <a:ea typeface="FangSong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7502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48</Words>
  <Application>Microsoft Office PowerPoint</Application>
  <PresentationFormat>如螢幕大小 (4:3)</PresentationFormat>
  <Paragraphs>9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Office 佈景主題</vt:lpstr>
      <vt:lpstr>西松七景 × 藝術與人文領域</vt:lpstr>
      <vt:lpstr>視 覺</vt:lpstr>
      <vt:lpstr>吉 祥 物</vt:lpstr>
      <vt:lpstr>西松七景→觀察 →描述 →思考 →討論 →分析 →創作</vt:lpstr>
      <vt:lpstr>環境 – 人</vt:lpstr>
      <vt:lpstr>對西松七景進行 觀察‧寫生</vt:lpstr>
      <vt:lpstr>描述七景的特色， 強化學生對於七景的形象， 並初步形成 「吉祥物」的視覺概念</vt:lpstr>
      <vt:lpstr>設計出各景「吉祥物」之形象</vt:lpstr>
      <vt:lpstr>平面設計立體化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西松七景 * 藝術與人文領域</dc:title>
  <dc:creator>陳建中</dc:creator>
  <cp:lastModifiedBy>luc</cp:lastModifiedBy>
  <cp:revision>19</cp:revision>
  <dcterms:created xsi:type="dcterms:W3CDTF">2016-03-08T00:56:20Z</dcterms:created>
  <dcterms:modified xsi:type="dcterms:W3CDTF">2016-03-08T01:38:06Z</dcterms:modified>
</cp:coreProperties>
</file>